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62" r:id="rId3"/>
    <p:sldId id="268" r:id="rId4"/>
    <p:sldId id="26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28179-486C-472C-86FD-DF47683BF097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54FEC-4043-44E6-9DBC-D8CFD6063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110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0A3D4-A184-4C92-868D-F12677830D4E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601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AE158-C5B1-403A-AFA1-F9F27AB13C16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79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E892-BAA6-482E-9D07-940FD04D91F1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164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7C9A-B5E6-4002-A1E2-6311207376BD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54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B7D5E-32F5-493E-A4CF-D8D94037F652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96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040DD-5548-451C-852B-17E6EDFC694B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315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6AB0-0376-413F-ACCB-39F19F94755E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07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911EF-C3D4-42FE-905E-E3B3EF3FE5BC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67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F2F37-1522-485F-A51D-AC48DE561465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84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73121-5433-4FD2-B048-17473B9B4558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309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4AB69-9472-4DDC-8416-9387C7D0422D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03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D0B94-C7A0-494A-960E-024605C88FDF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8F1B7-1053-4506-8186-F4E842A78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078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52399"/>
            <a:ext cx="6829421" cy="914401"/>
          </a:xfrm>
        </p:spPr>
        <p:txBody>
          <a:bodyPr>
            <a:prstTxWarp prst="textWave1">
              <a:avLst>
                <a:gd name="adj1" fmla="val 15774"/>
                <a:gd name="adj2" fmla="val -1"/>
              </a:avLst>
            </a:prstTxWarp>
            <a:normAutofit/>
          </a:bodyPr>
          <a:lstStyle/>
          <a:p>
            <a:r>
              <a:rPr lang="en-US" sz="2800" dirty="0" smtClean="0"/>
              <a:t>PHƯƠNG PHÁP SÁNG TẠO SCAMPER</a:t>
            </a:r>
            <a:endParaRPr lang="en-US" sz="2800" dirty="0"/>
          </a:p>
        </p:txBody>
      </p:sp>
      <p:pic>
        <p:nvPicPr>
          <p:cNvPr id="1026" name="Picture 2" descr="C:\Program Files (x86)\Microsoft Office\MEDIA\CAGCAT10\j009007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" y="0"/>
            <a:ext cx="1216296" cy="150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lowchart: Connector 2"/>
          <p:cNvSpPr/>
          <p:nvPr/>
        </p:nvSpPr>
        <p:spPr>
          <a:xfrm>
            <a:off x="4063408" y="914401"/>
            <a:ext cx="1651592" cy="13716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Subtuition</a:t>
            </a:r>
            <a:r>
              <a:rPr lang="en-US" dirty="0" smtClean="0"/>
              <a:t>   (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Flowchart: Connector 3"/>
          <p:cNvSpPr/>
          <p:nvPr/>
        </p:nvSpPr>
        <p:spPr>
          <a:xfrm>
            <a:off x="6648428" y="3405507"/>
            <a:ext cx="1861455" cy="135021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Adapt     (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nghi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Flowchart: Connector 4"/>
          <p:cNvSpPr/>
          <p:nvPr/>
        </p:nvSpPr>
        <p:spPr>
          <a:xfrm>
            <a:off x="1600200" y="1637936"/>
            <a:ext cx="1905000" cy="141650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Reverse   (</a:t>
            </a:r>
            <a:r>
              <a:rPr lang="en-US" dirty="0" err="1" smtClean="0"/>
              <a:t>đảo</a:t>
            </a:r>
            <a:r>
              <a:rPr lang="en-US" dirty="0" smtClean="0"/>
              <a:t> </a:t>
            </a:r>
            <a:r>
              <a:rPr lang="en-US" dirty="0" err="1" smtClean="0"/>
              <a:t>ngược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Flowchart: Connector 5"/>
          <p:cNvSpPr/>
          <p:nvPr/>
        </p:nvSpPr>
        <p:spPr>
          <a:xfrm>
            <a:off x="1600200" y="3276601"/>
            <a:ext cx="1880315" cy="14478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Eliminate (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bỏ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7" name="Flowchart: Connector 6"/>
          <p:cNvSpPr/>
          <p:nvPr/>
        </p:nvSpPr>
        <p:spPr>
          <a:xfrm>
            <a:off x="6617149" y="1600201"/>
            <a:ext cx="1888672" cy="149197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Combine (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8" name="Flowchart: Connector 7"/>
          <p:cNvSpPr/>
          <p:nvPr/>
        </p:nvSpPr>
        <p:spPr>
          <a:xfrm>
            <a:off x="5334000" y="4724401"/>
            <a:ext cx="2071008" cy="151311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Modify       (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chỉnh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Flowchart: Connector 8"/>
          <p:cNvSpPr/>
          <p:nvPr/>
        </p:nvSpPr>
        <p:spPr>
          <a:xfrm>
            <a:off x="2848134" y="4790109"/>
            <a:ext cx="2041070" cy="144740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Put         (</a:t>
            </a:r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07328" y="3788229"/>
            <a:ext cx="2803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SCAMPER</a:t>
            </a:r>
            <a:endParaRPr lang="en-US" sz="320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AF9A6-F44F-4C8D-9579-43B890849530}" type="datetime1">
              <a:rPr lang="en-US" smtClean="0"/>
              <a:t>6/28/2016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6315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1864" y="533400"/>
            <a:ext cx="7224935" cy="884238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- Substitute</a:t>
            </a:r>
            <a:endParaRPr lang="en-US" dirty="0"/>
          </a:p>
        </p:txBody>
      </p:sp>
      <p:pic>
        <p:nvPicPr>
          <p:cNvPr id="2050" name="Picture 2" descr="C:\Program Files (x86)\Microsoft Office\MEDIA\CAGCAT10\j009007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" y="32658"/>
            <a:ext cx="1295401" cy="140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971" y="1905000"/>
            <a:ext cx="6730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suy</a:t>
            </a:r>
            <a:r>
              <a:rPr lang="en-US" dirty="0" smtClean="0"/>
              <a:t> </a:t>
            </a:r>
            <a:r>
              <a:rPr lang="en-US" dirty="0" err="1" smtClean="0"/>
              <a:t>nghĩ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,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,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hay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hay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phù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.                                                     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hoỉ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 </a:t>
            </a:r>
            <a:endParaRPr lang="en-US" dirty="0"/>
          </a:p>
        </p:txBody>
      </p:sp>
      <p:pic>
        <p:nvPicPr>
          <p:cNvPr id="2051" name="Picture 3" descr="C:\Program Files (x86)\Microsoft Office\MEDIA\CAGCAT10\j018329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752600"/>
            <a:ext cx="2282562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flipH="1">
            <a:off x="0" y="3105329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 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516868"/>
            <a:ext cx="3940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thề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ai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886" y="3886200"/>
            <a:ext cx="3940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,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gian,kế</a:t>
            </a:r>
            <a:r>
              <a:rPr lang="en-US" dirty="0" smtClean="0"/>
              <a:t> </a:t>
            </a:r>
            <a:r>
              <a:rPr lang="en-US" dirty="0" err="1" smtClean="0"/>
              <a:t>hoạch,qui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,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886" y="4517571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ở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3112F-0709-4124-99AA-DC0F74A601F4}" type="datetime1">
              <a:rPr lang="en-US" smtClean="0"/>
              <a:t>6/28/2016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7431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668" y="274637"/>
            <a:ext cx="7927132" cy="1325563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-Combine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068" y="1966864"/>
            <a:ext cx="4650532" cy="4891135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,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hay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hay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trộn</a:t>
            </a:r>
            <a:r>
              <a:rPr lang="en-US" dirty="0" smtClean="0"/>
              <a:t> </a:t>
            </a:r>
            <a:r>
              <a:rPr lang="en-US" dirty="0" err="1" smtClean="0"/>
              <a:t>lẫn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098" name="Picture 2" descr="C:\Program Files (x86)\Microsoft Office\MEDIA\CAGCAT10\j009007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1584650" cy="175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Program Files (x86)\Microsoft Office\MEDIA\CAGCAT10\j018316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209800"/>
            <a:ext cx="23622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Program Files (x86)\Microsoft Office\MEDIA\CAGCAT10\j0157763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45057"/>
            <a:ext cx="2057400" cy="242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333F-7870-43B8-A8B4-80D87FDD982A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15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- Adapt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75005"/>
            <a:ext cx="6248400" cy="395115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sang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mới,tạo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thân</a:t>
            </a:r>
            <a:r>
              <a:rPr lang="en-US" dirty="0" smtClean="0"/>
              <a:t> </a:t>
            </a:r>
            <a:r>
              <a:rPr lang="en-US" dirty="0" err="1" smtClean="0"/>
              <a:t>thiện,gần</a:t>
            </a:r>
            <a:r>
              <a:rPr lang="en-US" dirty="0" smtClean="0"/>
              <a:t> </a:t>
            </a:r>
            <a:r>
              <a:rPr lang="en-US" dirty="0" err="1" smtClean="0"/>
              <a:t>gũi</a:t>
            </a:r>
            <a:r>
              <a:rPr lang="en-US" dirty="0" smtClean="0"/>
              <a:t>, </a:t>
            </a:r>
            <a:r>
              <a:rPr lang="en-US" dirty="0" err="1" smtClean="0"/>
              <a:t>đẹp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nghi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chúng</a:t>
            </a:r>
            <a:r>
              <a:rPr lang="en-US" dirty="0" smtClean="0"/>
              <a:t> ta </a:t>
            </a:r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không.nhưng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tình</a:t>
            </a:r>
            <a:r>
              <a:rPr lang="en-US" dirty="0" smtClean="0"/>
              <a:t> </a:t>
            </a:r>
            <a:r>
              <a:rPr lang="en-US" dirty="0" err="1" smtClean="0"/>
              <a:t>huống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122" name="Picture 2" descr="C:\Program Files (x86)\Microsoft Office\MEDIA\CAGCAT10\j009007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7637"/>
            <a:ext cx="1633396" cy="202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Program Files (x86)\Microsoft Office\MEDIA\CAGCAT10\j0149887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590800"/>
            <a:ext cx="2743200" cy="293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BCB13-EEFA-4F95-87E4-D061CBD9879A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huynh cong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05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308</Words>
  <Application>Microsoft Office PowerPoint</Application>
  <PresentationFormat>On-screen Show 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Thay Thế- Substitute</vt:lpstr>
      <vt:lpstr>Phép kết hợp-Combine</vt:lpstr>
      <vt:lpstr>Phép thích ứng- 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K.CNTT</dc:creator>
  <cp:lastModifiedBy>K.CNTT</cp:lastModifiedBy>
  <cp:revision>9</cp:revision>
  <dcterms:created xsi:type="dcterms:W3CDTF">2016-06-28T00:45:38Z</dcterms:created>
  <dcterms:modified xsi:type="dcterms:W3CDTF">2016-06-28T02:02:35Z</dcterms:modified>
</cp:coreProperties>
</file>